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xml" ContentType="application/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docprops/app.xml" ContentType="application/vnd.openxmlformats-officedocument.extended-properties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89" d="100"/>
          <a:sy n="89" d="100"/>
        </p:scale>
        <p:origin x="11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tableStyles" Target="tableStyles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ACC74-A8FB-47D7-86FA-8E5312F0EAEE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  <a:p>
            <a:endParaRPr lang="en-US"/>
          </a:p>
        </p:txBody>
      </p:sp>
      <p:sp>
        <p:nvSpPr>
          <p:cNvPr id="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6A3377-1261-47C1-BA64-56422D2CF6E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0DBB3F3F-8E91-4521-B5FC-543158D25C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D7FF2-845F-41B9-944F-35B90659B7D6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0471" y="298503"/>
            <a:ext cx="2280659" cy="24584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400g</a:t>
            </a:r>
            <a:r>
              <a:rPr lang=""/>
              <a:t> </a:t>
            </a:r>
            <a:r>
              <a:rPr lang="en-GB"/>
              <a:t>Diced Beef</a:t>
            </a:r>
            <a:r>
              <a:rPr lang=""/>
              <a:t> </a:t>
            </a:r>
            <a:endParaRPr lang="en-GB"/>
          </a:p>
          <a:p>
            <a:r>
              <a:rPr lang="en-GB"/>
              <a:t>(Fresh or Frozen)</a:t>
            </a:r>
          </a:p>
          <a:p>
            <a:r>
              <a:rPr lang="en-GB"/>
              <a:t>2</a:t>
            </a:r>
            <a:r>
              <a:rPr lang=""/>
              <a:t> </a:t>
            </a:r>
            <a:r>
              <a:rPr lang="en-GB"/>
              <a:t>Potatoes</a:t>
            </a:r>
          </a:p>
          <a:p>
            <a:r>
              <a:rPr lang="en-GB"/>
              <a:t>2</a:t>
            </a:r>
            <a:r>
              <a:rPr lang=""/>
              <a:t> </a:t>
            </a:r>
            <a:r>
              <a:rPr lang="en-GB"/>
              <a:t>small or 1large</a:t>
            </a:r>
            <a:r>
              <a:rPr lang=""/>
              <a:t> </a:t>
            </a:r>
            <a:r>
              <a:rPr lang="en-GB"/>
              <a:t>leek</a:t>
            </a:r>
          </a:p>
          <a:p>
            <a:r>
              <a:rPr lang="en-GB"/>
              <a:t>1onion</a:t>
            </a:r>
          </a:p>
          <a:p>
            <a:r>
              <a:rPr lang="en-GB"/>
              <a:t>3-4</a:t>
            </a:r>
            <a:r>
              <a:rPr lang=""/>
              <a:t> </a:t>
            </a:r>
            <a:r>
              <a:rPr lang="en-GB"/>
              <a:t>carrots</a:t>
            </a:r>
          </a:p>
          <a:p>
            <a:r>
              <a:rPr lang="en-GB"/>
              <a:t>1swede</a:t>
            </a:r>
          </a:p>
          <a:p>
            <a:r>
              <a:rPr lang="en-GB"/>
              <a:t>2</a:t>
            </a:r>
            <a:r>
              <a:rPr lang=""/>
              <a:t> </a:t>
            </a:r>
            <a:r>
              <a:rPr lang="en-GB"/>
              <a:t>Parsnips</a:t>
            </a:r>
          </a:p>
          <a:p>
            <a:r>
              <a:rPr lang="en-GB"/>
              <a:t>Beef Gravy Granules</a:t>
            </a:r>
          </a:p>
          <a:p>
            <a:r>
              <a:rPr lang="en-GB"/>
              <a:t>Dumpling Mix (optional)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377" y="3000046"/>
            <a:ext cx="6485840" cy="3403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1.</a:t>
            </a:r>
            <a:r>
              <a:rPr lang=""/>
              <a:t> </a:t>
            </a:r>
            <a:r>
              <a:rPr lang="en-GB"/>
              <a:t>Peel and Dice the potatoes and Swede.</a:t>
            </a:r>
          </a:p>
          <a:p>
            <a:r>
              <a:rPr lang="en-GB"/>
              <a:t>2.</a:t>
            </a:r>
            <a:r>
              <a:rPr lang=""/>
              <a:t> </a:t>
            </a:r>
            <a:r>
              <a:rPr lang="en-GB"/>
              <a:t>Peel and Chop carrots,</a:t>
            </a:r>
            <a:r>
              <a:rPr lang=""/>
              <a:t> </a:t>
            </a:r>
            <a:r>
              <a:rPr lang="en-GB"/>
              <a:t>parsnips,</a:t>
            </a:r>
            <a:r>
              <a:rPr lang=""/>
              <a:t> </a:t>
            </a:r>
            <a:r>
              <a:rPr lang="en-GB"/>
              <a:t>onions and leeks.</a:t>
            </a:r>
          </a:p>
          <a:p>
            <a:r>
              <a:rPr lang="en-GB"/>
              <a:t>3.</a:t>
            </a:r>
            <a:r>
              <a:rPr lang=""/>
              <a:t> </a:t>
            </a:r>
            <a:r>
              <a:rPr lang="en-GB"/>
              <a:t>Place all veg and Diced beef into the slow cooker and add boiling water to approximately</a:t>
            </a:r>
            <a:r>
              <a:rPr lang=""/>
              <a:t> </a:t>
            </a:r>
            <a:r>
              <a:rPr lang="en-GB"/>
              <a:t>2inches</a:t>
            </a:r>
            <a:r>
              <a:rPr lang=""/>
              <a:t> </a:t>
            </a:r>
            <a:r>
              <a:rPr lang="en-GB"/>
              <a:t>from the top of the Crockpot.</a:t>
            </a:r>
          </a:p>
          <a:p>
            <a:r>
              <a:rPr lang="en-GB"/>
              <a:t>4.</a:t>
            </a:r>
            <a:r>
              <a:rPr lang=""/>
              <a:t> </a:t>
            </a:r>
            <a:r>
              <a:rPr lang="en-GB"/>
              <a:t>Place the lid on slow cooker and cook on low for roughly 6-8hrs</a:t>
            </a:r>
            <a:r>
              <a:rPr lang=""/>
              <a:t> </a:t>
            </a:r>
            <a:r>
              <a:rPr lang="en-GB"/>
              <a:t>(normally will prepare around 10am</a:t>
            </a:r>
            <a:r>
              <a:rPr lang=""/>
              <a:t> </a:t>
            </a:r>
            <a:r>
              <a:rPr lang="en-GB"/>
              <a:t>and leave on low </a:t>
            </a:r>
          </a:p>
          <a:p>
            <a:r>
              <a:rPr lang="en-GB"/>
              <a:t>whilst doing other things before serving at 5pm)</a:t>
            </a:r>
          </a:p>
          <a:p>
            <a:r>
              <a:rPr lang="en-GB"/>
              <a:t>5.</a:t>
            </a:r>
            <a:r>
              <a:rPr lang=""/>
              <a:t> </a:t>
            </a:r>
            <a:r>
              <a:rPr lang="en-GB"/>
              <a:t>About an hour before serving stir in gravy granules to desired consistency</a:t>
            </a:r>
            <a:r>
              <a:rPr lang=""/>
              <a:t> </a:t>
            </a:r>
            <a:r>
              <a:rPr lang="en-GB"/>
              <a:t>(can use stock cubes but I use gravy</a:t>
            </a:r>
          </a:p>
          <a:p>
            <a:r>
              <a:rPr lang="en-GB"/>
              <a:t>because it's less in price and I always have it at home),</a:t>
            </a:r>
          </a:p>
          <a:p>
            <a:r>
              <a:rPr lang="en-GB"/>
              <a:t>6.</a:t>
            </a:r>
            <a:r>
              <a:rPr lang=""/>
              <a:t> </a:t>
            </a:r>
            <a:r>
              <a:rPr lang="en-GB"/>
              <a:t>Prepare and add dumplings (optional)</a:t>
            </a:r>
          </a:p>
          <a:p>
            <a:endParaRPr lang="en-GB"/>
          </a:p>
          <a:p>
            <a:r>
              <a:rPr lang="en-GB"/>
              <a:t>All Veg can be interchangeable</a:t>
            </a:r>
            <a:r>
              <a:rPr lang=""/>
              <a:t> </a:t>
            </a:r>
            <a:r>
              <a:rPr lang="en-GB"/>
              <a:t>and extra added or some removed if wanted.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790218" y="392675"/>
            <a:ext cx="5086166" cy="508616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Arab" typeface="Times New Roman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 Light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 Light"/>
        <a:font script="Olck" typeface="Nirmala UI"/>
        <a:font script="Lisu" typeface="Segoe UI"/>
        <a:font script="Sora" typeface="Nirmala UI"/>
      </a:majorFont>
      <a:minorFont>
        <a:latin typeface="Calibri" panose="020F0502020204030204"/>
        <a:ea typeface=""/>
        <a:cs typeface=""/>
        <a:font script="Arab" typeface="Arial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"/>
        <a:font script="Olck" typeface="Nirmala UI"/>
        <a:font script="Lisu" typeface="Segoe UI"/>
        <a:font script="Sora" typeface="Nirmala U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Mobile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</cp:revision>
  <dcterms:created xsi:type="dcterms:W3CDTF">2017-06-21T13:57:27Z</dcterms:created>
  <dcterms:modified xsi:type="dcterms:W3CDTF">2021-02-18T17:32:09Z</dcterms:modified>
</cp:coreProperties>
</file>