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1" r:id="rId2"/>
    <p:sldId id="257" r:id="rId3"/>
    <p:sldId id="274" r:id="rId4"/>
    <p:sldId id="258" r:id="rId5"/>
    <p:sldId id="270" r:id="rId6"/>
    <p:sldId id="259" r:id="rId7"/>
    <p:sldId id="272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Funder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FASD</c:v>
                </c:pt>
                <c:pt idx="1">
                  <c:v>DS</c:v>
                </c:pt>
                <c:pt idx="2">
                  <c:v>MD</c:v>
                </c:pt>
                <c:pt idx="3">
                  <c:v>SB</c:v>
                </c:pt>
                <c:pt idx="4">
                  <c:v>HIV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</c:v>
                </c:pt>
                <c:pt idx="1">
                  <c:v>1</c:v>
                </c:pt>
                <c:pt idx="2">
                  <c:v>0.28000000000000008</c:v>
                </c:pt>
                <c:pt idx="3">
                  <c:v>0.35000000000000009</c:v>
                </c:pt>
                <c:pt idx="4">
                  <c:v>0.4300000000000001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12-4B55-BBE6-18C9A756A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1FBD9-9E37-48DA-8546-6D93DB8949C1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2372B-D0BC-4490-9928-211A6618AB7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12DAA-63EB-455F-A635-30D16799E15E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EA250-8ACD-428D-9661-2C3DDC342D1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B9F11-2E1A-4D89-BBA5-831D53AE9FCF}" type="datetimeFigureOut">
              <a:rPr lang="en-US" smtClean="0"/>
              <a:pPr/>
              <a:t>10/12/2017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D8489-A92A-400E-B5DA-6F1410E05BA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43608" y="0"/>
            <a:ext cx="7632848" cy="2622153"/>
          </a:xfrm>
        </p:spPr>
        <p:txBody>
          <a:bodyPr>
            <a:normAutofit fontScale="90000"/>
          </a:bodyPr>
          <a:lstStyle/>
          <a:p>
            <a:r>
              <a:rPr lang="en-GB" sz="6000" b="1" dirty="0"/>
              <a:t>             Foetal Alcohol    </a:t>
            </a:r>
            <a:br>
              <a:rPr lang="en-GB" sz="6000" b="1" dirty="0"/>
            </a:br>
            <a:r>
              <a:rPr lang="en-GB" sz="6000" b="1" dirty="0"/>
              <a:t>             Spectrum Disorder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91680" y="3501008"/>
            <a:ext cx="6400800" cy="1752600"/>
          </a:xfrm>
        </p:spPr>
        <p:txBody>
          <a:bodyPr/>
          <a:lstStyle/>
          <a:p>
            <a:r>
              <a:rPr lang="en-GB" dirty="0"/>
              <a:t>                        Home-Start Wyre Forest</a:t>
            </a:r>
          </a:p>
          <a:p>
            <a:r>
              <a:rPr lang="en-GB" dirty="0"/>
              <a:t>                       On-Going Training</a:t>
            </a:r>
          </a:p>
          <a:p>
            <a:r>
              <a:rPr lang="en-GB" dirty="0"/>
              <a:t>                      September 2010</a:t>
            </a:r>
          </a:p>
        </p:txBody>
      </p:sp>
      <p:pic>
        <p:nvPicPr>
          <p:cNvPr id="6" name="Picture 5" descr="U124567_pregnanc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2324100" cy="44658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/>
            <a:r>
              <a:rPr lang="en-GB" b="1" baseline="0" dirty="0">
                <a:latin typeface="Times New Roman"/>
              </a:rPr>
              <a:t>What is FASD 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/>
            <a:r>
              <a:rPr lang="en-GB" dirty="0"/>
              <a:t>FASD is an umbrella term for a set of mental, physical and </a:t>
            </a:r>
            <a:r>
              <a:rPr lang="en-GB" dirty="0" err="1"/>
              <a:t>neurobehavioural</a:t>
            </a:r>
            <a:r>
              <a:rPr lang="en-GB" dirty="0"/>
              <a:t> birth defects that are a direct result of alcohol consumption during pregnancy.</a:t>
            </a:r>
          </a:p>
          <a:p>
            <a:pPr marR="0"/>
            <a:endParaRPr lang="en-GB" dirty="0"/>
          </a:p>
        </p:txBody>
      </p:sp>
      <p:pic>
        <p:nvPicPr>
          <p:cNvPr id="4" name="Picture 3" descr="U69364_mother_chi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4365104"/>
            <a:ext cx="2324100" cy="1733550"/>
          </a:xfrm>
          <a:prstGeom prst="rect">
            <a:avLst/>
          </a:prstGeom>
        </p:spPr>
      </p:pic>
      <p:pic>
        <p:nvPicPr>
          <p:cNvPr id="6" name="Picture 5" descr="FASD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3356992"/>
            <a:ext cx="232410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6178698"/>
          </a:xfrm>
        </p:spPr>
        <p:txBody>
          <a:bodyPr>
            <a:normAutofit/>
          </a:bodyPr>
          <a:lstStyle/>
          <a:p>
            <a:r>
              <a:rPr lang="en-GB" dirty="0"/>
              <a:t>FASD is the leading known preventable cause of mental disability and birth defects</a:t>
            </a:r>
            <a:br>
              <a:rPr lang="en-GB" dirty="0"/>
            </a:br>
            <a:br>
              <a:rPr lang="en-GB" dirty="0"/>
            </a:br>
            <a:r>
              <a:rPr lang="en-GB" b="1" dirty="0"/>
              <a:t>It is 100% preventable if pregnant women do not drink alcohol</a:t>
            </a:r>
            <a:br>
              <a:rPr lang="en-GB" b="1" dirty="0"/>
            </a:b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/>
            <a:r>
              <a:rPr lang="en-GB" b="1" baseline="0" dirty="0">
                <a:latin typeface="Calibri"/>
              </a:rPr>
              <a:t>                                 </a:t>
            </a:r>
            <a:endParaRPr lang="en-GB" b="1" baseline="0" dirty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642918"/>
            <a:ext cx="8186766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/>
              <a:t>What conditions are included in FASD ?</a:t>
            </a:r>
          </a:p>
          <a:p>
            <a:pPr>
              <a:buNone/>
            </a:pPr>
            <a:endParaRPr lang="en-GB" dirty="0"/>
          </a:p>
          <a:p>
            <a:r>
              <a:rPr lang="en-GB" dirty="0"/>
              <a:t>Foetal Alcohol Syndrome (FAS)</a:t>
            </a:r>
          </a:p>
          <a:p>
            <a:r>
              <a:rPr lang="en-GB" dirty="0"/>
              <a:t>Partial Foetal Alcohol Syndrome (PFAS)</a:t>
            </a:r>
          </a:p>
          <a:p>
            <a:r>
              <a:rPr lang="en-GB" dirty="0"/>
              <a:t> Foetal Alcohol Effects (FAE)</a:t>
            </a:r>
          </a:p>
          <a:p>
            <a:r>
              <a:rPr lang="en-GB" dirty="0"/>
              <a:t>Alcohol Related </a:t>
            </a:r>
            <a:r>
              <a:rPr lang="en-GB" dirty="0" err="1"/>
              <a:t>Neurodevelopmental</a:t>
            </a:r>
            <a:r>
              <a:rPr lang="en-GB" dirty="0"/>
              <a:t> Disorder (ARND)</a:t>
            </a:r>
          </a:p>
          <a:p>
            <a:r>
              <a:rPr lang="en-GB" dirty="0"/>
              <a:t>Alcohol Related Birth defect (ARBD)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How common is FASD 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8686800" cy="6126163"/>
          </a:xfrm>
        </p:spPr>
        <p:txBody>
          <a:bodyPr>
            <a:normAutofit/>
          </a:bodyPr>
          <a:lstStyle/>
          <a:p>
            <a:r>
              <a:rPr lang="en-GB" sz="1800" dirty="0"/>
              <a:t>Incidence of common birth defects, per 1000 live births (WHO)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1428728" y="185736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/>
            <a:r>
              <a:rPr lang="en-GB" b="1" baseline="0" dirty="0">
                <a:latin typeface="Calibri"/>
              </a:rPr>
              <a:t>So why </a:t>
            </a:r>
            <a:r>
              <a:rPr lang="en-GB" b="1" baseline="0" dirty="0" err="1">
                <a:latin typeface="Calibri"/>
              </a:rPr>
              <a:t>haven`t</a:t>
            </a:r>
            <a:r>
              <a:rPr lang="en-GB" b="1" baseline="0" dirty="0">
                <a:latin typeface="Calibri"/>
              </a:rPr>
              <a:t> we heard about it ?       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Blame culture attached to diagnosis</a:t>
            </a:r>
          </a:p>
          <a:p>
            <a:r>
              <a:rPr lang="en-GB" dirty="0"/>
              <a:t>Lack of knowledge in health and education professionals and society at large</a:t>
            </a:r>
          </a:p>
          <a:p>
            <a:r>
              <a:rPr lang="en-GB" dirty="0"/>
              <a:t>Mixed messages from Public Health about safe limits on drinking in pregnancy imply not a problem</a:t>
            </a:r>
          </a:p>
          <a:p>
            <a:r>
              <a:rPr lang="en-GB" dirty="0"/>
              <a:t>Many children misdiagnosed</a:t>
            </a:r>
          </a:p>
          <a:p>
            <a:r>
              <a:rPr lang="en-GB" dirty="0"/>
              <a:t>Prevalence of children put up for adoption – parental drinking may therefore be unknown.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are we hearing about it now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5576" y="1484784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dirty="0"/>
              <a:t>Latest research suggests 1 in 100 births may have FASD (Professor Barry Carpenter)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First National Conference in February 2009 on FASD resulted in commitment from public and voluntary sector agencies to address issues and raise awareness</a:t>
            </a:r>
          </a:p>
          <a:p>
            <a:pPr>
              <a:buFont typeface="Arial" pitchFamily="34" charset="0"/>
              <a:buChar char="•"/>
            </a:pPr>
            <a:r>
              <a:rPr lang="en-GB" sz="3200" dirty="0"/>
              <a:t>Educational research on ways to support children with FASD promoted by WCC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236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             Foetal Alcohol                  Spectrum Disorder</vt:lpstr>
      <vt:lpstr>What is FASD ?</vt:lpstr>
      <vt:lpstr>FASD is the leading known preventable cause of mental disability and birth defects  It is 100% preventable if pregnant women do not drink alcohol </vt:lpstr>
      <vt:lpstr>                                 </vt:lpstr>
      <vt:lpstr>How common is FASD ?</vt:lpstr>
      <vt:lpstr>So why haven`t we heard about it ?        </vt:lpstr>
      <vt:lpstr>Why are we hearing about it now 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Authorized Customer</dc:creator>
  <cp:lastModifiedBy>belinda derby</cp:lastModifiedBy>
  <cp:revision>39</cp:revision>
  <dcterms:created xsi:type="dcterms:W3CDTF">2009-03-25T13:22:51Z</dcterms:created>
  <dcterms:modified xsi:type="dcterms:W3CDTF">2017-10-12T10:55:12Z</dcterms:modified>
</cp:coreProperties>
</file>